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793" r:id="rId9"/>
    <p:sldId id="794" r:id="rId10"/>
    <p:sldId id="795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38" r:id="rId50"/>
    <p:sldId id="739" r:id="rId51"/>
    <p:sldId id="740" r:id="rId52"/>
    <p:sldId id="741" r:id="rId53"/>
    <p:sldId id="742" r:id="rId54"/>
    <p:sldId id="743" r:id="rId55"/>
    <p:sldId id="744" r:id="rId56"/>
    <p:sldId id="745" r:id="rId57"/>
    <p:sldId id="746" r:id="rId58"/>
    <p:sldId id="747" r:id="rId59"/>
    <p:sldId id="748" r:id="rId60"/>
    <p:sldId id="749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9EC4E8"/>
    <a:srgbClr val="92CB4E"/>
    <a:srgbClr val="E46666"/>
    <a:srgbClr val="BF95E1"/>
    <a:srgbClr val="FFD1AA"/>
    <a:srgbClr val="9DC3E6"/>
    <a:srgbClr val="A3EBA3"/>
    <a:srgbClr val="FFB07E"/>
    <a:srgbClr val="83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2" autoAdjust="0"/>
    <p:restoredTop sz="95571" autoAdjust="0"/>
  </p:normalViewPr>
  <p:slideViewPr>
    <p:cSldViewPr snapToGrid="0" snapToObjects="1">
      <p:cViewPr varScale="1">
        <p:scale>
          <a:sx n="40" d="100"/>
          <a:sy n="40" d="100"/>
        </p:scale>
        <p:origin x="84" y="486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130428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731</cp:revision>
  <cp:lastPrinted>2020-12-17T16:34:20Z</cp:lastPrinted>
  <dcterms:created xsi:type="dcterms:W3CDTF">2016-01-18T20:00:00Z</dcterms:created>
  <dcterms:modified xsi:type="dcterms:W3CDTF">2025-12-01T18:24:29Z</dcterms:modified>
</cp:coreProperties>
</file>